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5B194-5061-46EE-BB6E-BBDEED4FF693}" type="datetimeFigureOut">
              <a:rPr lang="en-US" smtClean="0"/>
              <a:pPr/>
              <a:t>10/4/2010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24D01-71FF-459D-9265-68377971F47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is News?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Prominence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Homer Simpson</a:t>
            </a:r>
          </a:p>
          <a:p>
            <a:r>
              <a:rPr lang="en-US" dirty="0" smtClean="0"/>
              <a:t>Sally Wiggin</a:t>
            </a:r>
          </a:p>
          <a:p>
            <a:r>
              <a:rPr lang="en-US" dirty="0" smtClean="0"/>
              <a:t>Madonna</a:t>
            </a:r>
          </a:p>
          <a:p>
            <a:r>
              <a:rPr lang="en-US" dirty="0" smtClean="0"/>
              <a:t>Dr. Killmeyer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Proximity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Being close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Conflict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Involves opposing forces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Effect or consequences a story has on an audience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Interest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Tugs at the heart strings</a:t>
            </a:r>
          </a:p>
          <a:p>
            <a:r>
              <a:rPr lang="en-US" dirty="0" smtClean="0"/>
              <a:t>People doing normal activities in an unusual way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Fact, Interest, Audience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Determine which stories are news</a:t>
            </a:r>
          </a:p>
          <a:p>
            <a:r>
              <a:rPr lang="en-US" dirty="0" smtClean="0"/>
              <a:t>Facts</a:t>
            </a:r>
          </a:p>
          <a:p>
            <a:pPr lvl="1"/>
            <a:r>
              <a:rPr lang="en-US" dirty="0" smtClean="0"/>
              <a:t>Is the story material adequate, accurate, timely</a:t>
            </a:r>
          </a:p>
          <a:p>
            <a:r>
              <a:rPr lang="en-US" dirty="0" smtClean="0"/>
              <a:t>Interest</a:t>
            </a:r>
          </a:p>
          <a:p>
            <a:pPr lvl="1"/>
            <a:r>
              <a:rPr lang="en-US" dirty="0" smtClean="0"/>
              <a:t>How much meaning does a story have to readers?</a:t>
            </a:r>
          </a:p>
          <a:p>
            <a:r>
              <a:rPr lang="en-US" dirty="0" smtClean="0"/>
              <a:t>Audience</a:t>
            </a:r>
          </a:p>
          <a:p>
            <a:pPr lvl="1"/>
            <a:r>
              <a:rPr lang="en-US" dirty="0" smtClean="0"/>
              <a:t>Who are the readers or viewers?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Influencing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Size of news hole</a:t>
            </a:r>
          </a:p>
          <a:p>
            <a:pPr lvl="1">
              <a:buNone/>
            </a:pPr>
            <a:r>
              <a:rPr lang="en-US" dirty="0" smtClean="0"/>
              <a:t>30-minute TV  news = 22 minutes news </a:t>
            </a:r>
          </a:p>
          <a:p>
            <a:pPr lvl="1">
              <a:buNone/>
            </a:pPr>
            <a:r>
              <a:rPr lang="en-US" dirty="0" smtClean="0"/>
              <a:t>					        8 minutes of ads</a:t>
            </a:r>
          </a:p>
          <a:p>
            <a:pPr lvl="1">
              <a:buNone/>
            </a:pPr>
            <a:r>
              <a:rPr lang="en-US" dirty="0" smtClean="0"/>
              <a:t>22 minutes of news is subdivided = international, national, local news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Number of pages in a newspaper = number of ads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Influencing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 startAt="2"/>
            </a:pPr>
            <a:r>
              <a:rPr lang="en-US" dirty="0" smtClean="0"/>
              <a:t>News Flow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Determines a story’s importance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News that happens at the same time may effect worthiness of another story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Stories may be rearranged or cut from the budget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Influencing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 startAt="3"/>
            </a:pPr>
            <a:r>
              <a:rPr lang="en-US" dirty="0" smtClean="0"/>
              <a:t>Medium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Certain stories may be more appropriate for certain news formats</a:t>
            </a:r>
          </a:p>
          <a:p>
            <a:pPr marL="1314450" lvl="2" indent="-514350">
              <a:buFont typeface="Courier New" pitchFamily="49" charset="0"/>
              <a:buChar char="o"/>
            </a:pPr>
            <a:r>
              <a:rPr lang="en-US" dirty="0" smtClean="0"/>
              <a:t>TV = emotional appeal</a:t>
            </a:r>
          </a:p>
          <a:p>
            <a:pPr marL="1314450" lvl="2" indent="-514350">
              <a:buFont typeface="Courier New" pitchFamily="49" charset="0"/>
              <a:buChar char="o"/>
            </a:pPr>
            <a:r>
              <a:rPr lang="en-US" dirty="0" smtClean="0"/>
              <a:t>Newspaper = provides more info. &amp; details</a:t>
            </a:r>
          </a:p>
          <a:p>
            <a:pPr marL="1314450" lvl="2" indent="-514350">
              <a:buFont typeface="Courier New" pitchFamily="49" charset="0"/>
              <a:buChar char="o"/>
            </a:pPr>
            <a:r>
              <a:rPr lang="en-US" dirty="0" smtClean="0"/>
              <a:t>Internet = provides written &amp; video form</a:t>
            </a:r>
          </a:p>
          <a:p>
            <a:pPr marL="1314450" lvl="2" indent="-514350">
              <a:buFont typeface="Courier New" pitchFamily="49" charset="0"/>
              <a:buChar char="o"/>
            </a:pPr>
            <a:r>
              <a:rPr lang="en-US" dirty="0" smtClean="0"/>
              <a:t>Radio = immediate reporting, limits number of stories and length  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Federal Communications Commission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FCC</a:t>
            </a:r>
          </a:p>
          <a:p>
            <a:r>
              <a:rPr lang="en-US" dirty="0" smtClean="0"/>
              <a:t>Est. 1934</a:t>
            </a:r>
          </a:p>
          <a:p>
            <a:r>
              <a:rPr lang="en-US" dirty="0" smtClean="0"/>
              <a:t>Made up of five commissioners appointed by president</a:t>
            </a:r>
          </a:p>
          <a:p>
            <a:pPr lvl="2"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Information  that has not been heard before</a:t>
            </a:r>
          </a:p>
          <a:p>
            <a:r>
              <a:rPr lang="en-US" dirty="0" smtClean="0"/>
              <a:t>Something interesting or important</a:t>
            </a:r>
          </a:p>
          <a:p>
            <a:r>
              <a:rPr lang="en-US" dirty="0" smtClean="0"/>
              <a:t>Something that will have an impact on the public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Federal Communications Commission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Regulates air waves</a:t>
            </a:r>
          </a:p>
          <a:p>
            <a:pPr lvl="1"/>
            <a:r>
              <a:rPr lang="en-US" dirty="0" smtClean="0"/>
              <a:t>Licenses radio &amp; TV stations</a:t>
            </a:r>
          </a:p>
          <a:p>
            <a:pPr lvl="1"/>
            <a:r>
              <a:rPr lang="en-US" dirty="0" smtClean="0"/>
              <a:t>Assigns frequencies &amp; amount of power use</a:t>
            </a:r>
          </a:p>
          <a:p>
            <a:pPr lvl="1"/>
            <a:r>
              <a:rPr lang="en-US" dirty="0" smtClean="0"/>
              <a:t>Assigns call letters </a:t>
            </a:r>
          </a:p>
          <a:p>
            <a:pPr lvl="2"/>
            <a:r>
              <a:rPr lang="en-US" dirty="0" smtClean="0"/>
              <a:t>Example:  WDVE, WXDX, WPXI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Influencing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 startAt="4"/>
            </a:pPr>
            <a:r>
              <a:rPr lang="en-US" dirty="0" smtClean="0"/>
              <a:t>Deadlines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Internet, radio, TV = short deadlines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Newspapers = longer deadline</a:t>
            </a:r>
          </a:p>
          <a:p>
            <a:pPr marL="1314450" lvl="2" indent="-514350">
              <a:buFont typeface="Courier New" pitchFamily="49" charset="0"/>
              <a:buChar char="o"/>
            </a:pPr>
            <a:r>
              <a:rPr lang="en-US" dirty="0" smtClean="0"/>
              <a:t>Example:  evening paper = noon deadline</a:t>
            </a:r>
          </a:p>
          <a:p>
            <a:pPr marL="1314450" lvl="2" indent="-514350">
              <a:buNone/>
            </a:pPr>
            <a:r>
              <a:rPr lang="en-US" dirty="0" smtClean="0"/>
              <a:t>			a.m. paper = midnight</a:t>
            </a:r>
          </a:p>
          <a:p>
            <a:pPr marL="1314450" lvl="2" indent="-514350">
              <a:buFont typeface="Courier New" pitchFamily="49" charset="0"/>
              <a:buChar char="o"/>
            </a:pPr>
            <a:r>
              <a:rPr lang="en-US" dirty="0" smtClean="0"/>
              <a:t>Average-size nsp. = one edition</a:t>
            </a:r>
          </a:p>
          <a:p>
            <a:pPr marL="1314450" lvl="2" indent="-514350">
              <a:buFont typeface="Courier New" pitchFamily="49" charset="0"/>
              <a:buChar char="o"/>
            </a:pPr>
            <a:r>
              <a:rPr lang="en-US" dirty="0" smtClean="0"/>
              <a:t>Larger-size nsp. = two editions</a:t>
            </a:r>
          </a:p>
          <a:p>
            <a:pPr marL="1771650" lvl="3" indent="-514350">
              <a:buNone/>
            </a:pP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Influencing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5. Editorial Philosophy</a:t>
            </a:r>
          </a:p>
          <a:p>
            <a:r>
              <a:rPr lang="en-US" dirty="0" smtClean="0"/>
              <a:t>Policies set by publishers &amp; station owners</a:t>
            </a:r>
          </a:p>
          <a:p>
            <a:r>
              <a:rPr lang="en-US" dirty="0" smtClean="0"/>
              <a:t>Purpose = to guide reports in knowing what is news for their nsp.  or program</a:t>
            </a:r>
          </a:p>
          <a:p>
            <a:r>
              <a:rPr lang="en-US" dirty="0" smtClean="0"/>
              <a:t>In 1700s press was govt. watchdog</a:t>
            </a:r>
          </a:p>
          <a:p>
            <a:r>
              <a:rPr lang="en-US" dirty="0" smtClean="0"/>
              <a:t>Newspapers have political agenda</a:t>
            </a:r>
          </a:p>
          <a:p>
            <a:pPr lvl="1"/>
            <a:r>
              <a:rPr lang="en-US" dirty="0" smtClean="0"/>
              <a:t>Conservative or liberal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Influencing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FCC prohibited stations from taking political stance due to limited number of stations</a:t>
            </a:r>
          </a:p>
          <a:p>
            <a:r>
              <a:rPr lang="en-US" dirty="0" smtClean="0"/>
              <a:t>FCC changed policy, but most stations refrain from taking sides.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/>
              <a:t>Influencing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 startAt="6"/>
            </a:pPr>
            <a:r>
              <a:rPr lang="en-US" dirty="0" smtClean="0"/>
              <a:t>Business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nsp. &amp; broadcast stations are a business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Largest income = advertising sales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Ad rates = based on number of subscribers or viewers of a medium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News Judgment – journalists develop a sense of  what is news</a:t>
            </a:r>
          </a:p>
          <a:p>
            <a:r>
              <a:rPr lang="en-US" dirty="0" smtClean="0"/>
              <a:t>Use wire services, letters, calls, and tips</a:t>
            </a:r>
          </a:p>
          <a:p>
            <a:r>
              <a:rPr lang="en-US" dirty="0" smtClean="0"/>
              <a:t>Must find 2-3  story ideas </a:t>
            </a:r>
          </a:p>
          <a:p>
            <a:r>
              <a:rPr lang="en-US" dirty="0" smtClean="0"/>
              <a:t>Professional – use competitors as sources</a:t>
            </a:r>
          </a:p>
          <a:p>
            <a:r>
              <a:rPr lang="en-US" dirty="0" smtClean="0"/>
              <a:t>Beats – regular  contact sources</a:t>
            </a:r>
          </a:p>
          <a:p>
            <a:pPr lvl="1"/>
            <a:r>
              <a:rPr lang="en-US" dirty="0" smtClean="0"/>
              <a:t>Example:  police beat, educational beat, govt.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Localizing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Stories can originate in other places</a:t>
            </a:r>
          </a:p>
          <a:p>
            <a:r>
              <a:rPr lang="en-US" dirty="0" smtClean="0"/>
              <a:t>Local angle (noun)</a:t>
            </a:r>
          </a:p>
          <a:p>
            <a:pPr lvl="1"/>
            <a:r>
              <a:rPr lang="en-US" dirty="0" smtClean="0"/>
              <a:t>A fact or person that connects the story to local audience  </a:t>
            </a:r>
          </a:p>
          <a:p>
            <a:pPr lvl="1"/>
            <a:r>
              <a:rPr lang="en-US" dirty="0" smtClean="0"/>
              <a:t>Example:  Pittsburgh sisters ran orphanage in Haiti – This story is localized due to the devastation of the earth quake</a:t>
            </a:r>
          </a:p>
          <a:p>
            <a:r>
              <a:rPr lang="en-US" dirty="0" smtClean="0"/>
              <a:t>Localizing (verb)</a:t>
            </a:r>
          </a:p>
          <a:p>
            <a:pPr lvl="1"/>
            <a:r>
              <a:rPr lang="en-US" dirty="0" smtClean="0"/>
              <a:t>To find someone or something in the community that has ties  to a story from somewhere else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Future Files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Notes editors and reporters make about information they hear, see or think might be good for a story or date of an upcoming event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Gatekeepers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Directors &amp; producers:  select stories &amp; plan shows</a:t>
            </a:r>
          </a:p>
          <a:p>
            <a:r>
              <a:rPr lang="en-US" dirty="0" smtClean="0"/>
              <a:t>Editors:  select &amp; prioritize items for pages or paper</a:t>
            </a:r>
          </a:p>
          <a:p>
            <a:r>
              <a:rPr lang="en-US" dirty="0" smtClean="0"/>
              <a:t>Gatekeepers ask:  “What will most people like?</a:t>
            </a:r>
          </a:p>
          <a:p>
            <a:r>
              <a:rPr lang="en-US" dirty="0" smtClean="0"/>
              <a:t>First page of a paper is like a store front</a:t>
            </a:r>
          </a:p>
          <a:p>
            <a:pPr lvl="1"/>
            <a:r>
              <a:rPr lang="en-US" dirty="0" smtClean="0"/>
              <a:t>What interests people most is displayed in the window just as most interesting news is placed on the front page of a paper.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news?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News is “what is say it is.  It’s something worth knowing by my standards.”</a:t>
            </a:r>
            <a:r>
              <a:rPr lang="en-US" dirty="0"/>
              <a:t>	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3"/>
            <a:r>
              <a:rPr lang="en-US" dirty="0" smtClean="0"/>
              <a:t>David Brinkley, NBC news anchor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news?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“News revolves around the three W’s—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	‘Women, wampum, wrongdoing.’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		(sex, money, crime)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- Stanley Walker, editor of </a:t>
            </a:r>
            <a:r>
              <a:rPr lang="en-US" i="1" dirty="0" smtClean="0"/>
              <a:t>New York Herald Tribune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news?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Events must be a bit out of the ordinary for it to be news.</a:t>
            </a:r>
          </a:p>
          <a:p>
            <a:r>
              <a:rPr lang="en-US" dirty="0" smtClean="0"/>
              <a:t>“When a dog bites a man, that is not news, because it happens so often, but if a man bites a dog, it’s news.”</a:t>
            </a:r>
          </a:p>
          <a:p>
            <a:pPr lvl="1"/>
            <a:r>
              <a:rPr lang="en-US" dirty="0" smtClean="0"/>
              <a:t>John Bogart, editor of the </a:t>
            </a:r>
            <a:r>
              <a:rPr lang="en-US" i="1" dirty="0" smtClean="0"/>
              <a:t>New York Sun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Timeliness </a:t>
            </a:r>
          </a:p>
          <a:p>
            <a:r>
              <a:rPr lang="en-US" dirty="0" smtClean="0"/>
              <a:t>Prominence</a:t>
            </a:r>
          </a:p>
          <a:p>
            <a:r>
              <a:rPr lang="en-US" dirty="0" smtClean="0"/>
              <a:t>Proximity</a:t>
            </a:r>
          </a:p>
          <a:p>
            <a:r>
              <a:rPr lang="en-US" dirty="0" smtClean="0"/>
              <a:t>Conflict</a:t>
            </a:r>
          </a:p>
          <a:p>
            <a:r>
              <a:rPr lang="en-US" dirty="0" smtClean="0"/>
              <a:t>Impact</a:t>
            </a:r>
          </a:p>
          <a:p>
            <a:r>
              <a:rPr lang="en-US" dirty="0" smtClean="0"/>
              <a:t>Human Interest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News is timely the day it happens.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Prominence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People whose names, pictures, and voices appear in public on a regular basis.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688</Words>
  <Application>Microsoft Office PowerPoint</Application>
  <PresentationFormat>On-screen Show (4:3)</PresentationFormat>
  <Paragraphs>128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Chapter 3</vt:lpstr>
      <vt:lpstr>News</vt:lpstr>
      <vt:lpstr>Gatekeepers  </vt:lpstr>
      <vt:lpstr>What is news?</vt:lpstr>
      <vt:lpstr>What is news?</vt:lpstr>
      <vt:lpstr>What is news?</vt:lpstr>
      <vt:lpstr>Characteristics of News</vt:lpstr>
      <vt:lpstr>Timeliness</vt:lpstr>
      <vt:lpstr>Prominence</vt:lpstr>
      <vt:lpstr>Prominence</vt:lpstr>
      <vt:lpstr>Proximity</vt:lpstr>
      <vt:lpstr>Conflict</vt:lpstr>
      <vt:lpstr>Impact</vt:lpstr>
      <vt:lpstr>Human Interest</vt:lpstr>
      <vt:lpstr>Fact, Interest, Audience </vt:lpstr>
      <vt:lpstr>Influencing Factors</vt:lpstr>
      <vt:lpstr>Influencing Factors</vt:lpstr>
      <vt:lpstr>Influencing Factors</vt:lpstr>
      <vt:lpstr>Federal Communications Commission</vt:lpstr>
      <vt:lpstr>Federal Communications Commission</vt:lpstr>
      <vt:lpstr>Influencing Factors</vt:lpstr>
      <vt:lpstr>Influencing Factors</vt:lpstr>
      <vt:lpstr>Influencing Factors</vt:lpstr>
      <vt:lpstr>Influencing Factors</vt:lpstr>
      <vt:lpstr>Finding News</vt:lpstr>
      <vt:lpstr>Localizing News</vt:lpstr>
      <vt:lpstr> Future Files</vt:lpstr>
    </vt:vector>
  </TitlesOfParts>
  <Company>aasd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creator>paganil</dc:creator>
  <cp:lastModifiedBy>paganil</cp:lastModifiedBy>
  <cp:revision>30</cp:revision>
  <dcterms:created xsi:type="dcterms:W3CDTF">2010-09-29T12:39:57Z</dcterms:created>
  <dcterms:modified xsi:type="dcterms:W3CDTF">2010-10-04T19:52:20Z</dcterms:modified>
</cp:coreProperties>
</file>